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Medium" panose="00000600000000000000" pitchFamily="2" charset="0"/>
      <p:regular r:id="rId19"/>
      <p:bold r:id="rId20"/>
      <p:italic r:id="rId21"/>
      <p:boldItalic r:id="rId22"/>
    </p:embeddedFont>
    <p:embeddedFont>
      <p:font typeface="Public Sans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000000"/>
          </p15:clr>
        </p15:guide>
        <p15:guide id="2" pos="2880">
          <p15:clr>
            <a:srgbClr val="000000"/>
          </p15:clr>
        </p15:guide>
        <p15:guide id="3" orient="horz" pos="1429">
          <p15:clr>
            <a:srgbClr val="000000"/>
          </p15:clr>
        </p15:guide>
        <p15:guide id="4" pos="423">
          <p15:clr>
            <a:srgbClr val="000000"/>
          </p15:clr>
        </p15:guide>
        <p15:guide id="5" orient="horz" pos="158">
          <p15:clr>
            <a:srgbClr val="000000"/>
          </p15:clr>
        </p15:guide>
        <p15:guide id="6" orient="horz" pos="2787">
          <p15:clr>
            <a:srgbClr val="000000"/>
          </p15:clr>
        </p15:guide>
        <p15:guide id="7" pos="2001">
          <p15:clr>
            <a:srgbClr val="000000"/>
          </p15:clr>
        </p15:guide>
        <p15:guide id="8" pos="3388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gcybgmf50xKGL2n+bbjspo9TnV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06CE47-E566-4EB7-B9EB-A16CE91EE2E7}">
  <a:tblStyle styleId="{8A06CE47-E566-4EB7-B9EB-A16CE91EE2E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H>
    <a:band2H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H>
    <a:band1V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V>
    <a:band2V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V>
    <a:lastCo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Row>
    <a:se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eCell>
    <a:sw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wCell>
    <a:firstRow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Row>
    <a:ne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eCell>
    <a:nwCell>
      <a:tcTxStyle b="off" i="off"/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58" y="58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97210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0" descr="Diagram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10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10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10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9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9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9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9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9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9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9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9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9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9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9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9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11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10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10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10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10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10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10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10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10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10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10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10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1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111" descr="Background pattern  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11" descr="A group of people sitting at a tabl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11" descr="Shape  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11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11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11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111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112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12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12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12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12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12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113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13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13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113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13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13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114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1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14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14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14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14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115" descr="Background pattern  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1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15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115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15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15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16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16" descr="A picture containing text, dark, night sky  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16" descr="Chart  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16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1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117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117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11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17" descr="A picture containing text  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17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117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8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18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8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8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118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0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0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0" descr="A group of people in clothing  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9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9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9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119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9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9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9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9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119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20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20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20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12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20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20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20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20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120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21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2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21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21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21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121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22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2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22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22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22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122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23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23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2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23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2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12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2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124" descr="Background pattern  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12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24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124" descr="A picture containing indoor  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12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12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125" descr="A picture containing graphical user interface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2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5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5" descr="Application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6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6" descr="Application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1" descr="A picture containing person, computer, indoor  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1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9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9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0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0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0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1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1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1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1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31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1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1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2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2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32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2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2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3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33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33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3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3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4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4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3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5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5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6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36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7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8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8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12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12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12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12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12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12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12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9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9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9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9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9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9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9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9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9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9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9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40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40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40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40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40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40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40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40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40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40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40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3" descr="Icon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43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4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4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44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44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4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44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44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44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5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5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45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45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5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45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45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45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46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46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46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46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46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46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46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46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46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46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46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46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46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46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46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4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7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47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7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47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47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47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7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47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47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8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8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8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8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8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8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4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4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4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4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13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13" descr="Icon  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13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13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13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13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13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13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13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13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13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13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13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13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1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9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49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9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49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49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9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9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5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5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5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5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5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5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5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5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5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5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5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5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5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2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52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52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2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52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2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52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2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52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52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52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52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52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52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3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5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53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53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53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5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5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5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5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5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4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54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54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54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54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54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54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54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54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54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54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54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54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54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54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54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54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54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54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54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54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54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54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54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54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54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55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55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55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55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55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55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55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55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55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55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55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55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55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55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55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55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55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55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55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55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56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56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56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56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56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56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5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56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6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6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56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57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57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57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57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57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57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57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57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57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57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57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8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8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8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8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8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8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58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58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58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 descr="A computer on a table  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 descr="Shape  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9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9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9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9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9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59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59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59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59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9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9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9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6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6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6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6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6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6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6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6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6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6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6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6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6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6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6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6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61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61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61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61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61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61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61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61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61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61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61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61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61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61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61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61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61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61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61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62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62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62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62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62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62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62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62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62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62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62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62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62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62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62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62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62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62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62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6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63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6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6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6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6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6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63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6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6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6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6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6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64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64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64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64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64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64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64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64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64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64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64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65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65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65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65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65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65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65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65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65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65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65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65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65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65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65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6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66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6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6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6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6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6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6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6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6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6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6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66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66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66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66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66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67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67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7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7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7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7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7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7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7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6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6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6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6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6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6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6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8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8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8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8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8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8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8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8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8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6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6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6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6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6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6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6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 descr="Graphical user interface, application  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6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9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69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9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9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9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9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9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9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7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70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70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70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70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70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70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70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70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70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70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70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70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70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70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70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7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71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71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71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71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71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71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71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71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71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71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71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71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71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71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71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71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71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71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71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71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71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71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71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71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71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71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71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71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71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71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71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71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7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7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7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7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7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7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7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7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7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72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72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72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72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72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72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72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72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72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72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72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72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72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72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72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72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72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72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72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72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72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72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72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72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72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72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72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72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72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72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72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72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72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72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72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72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72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72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72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72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3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7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73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73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73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73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73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73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73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73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73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73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73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73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73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73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73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73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73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73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73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73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73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73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73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73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73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73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73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73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73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73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73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7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7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7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7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7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7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7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7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4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7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74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74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74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74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74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74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74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74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74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74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74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74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74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74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74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74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74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74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74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74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74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74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74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74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74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74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74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74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74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74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74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74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74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74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74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74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74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74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74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5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7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75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75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75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75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75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75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75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75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7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75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75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75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75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75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75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75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75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75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75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75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75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75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75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75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75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75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75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75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75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75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75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7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7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7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7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7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7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7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7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7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76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76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76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76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76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76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76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76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76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76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76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76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76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76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76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76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76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76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76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76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76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76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76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7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77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77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77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77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77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77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77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77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77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77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77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77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77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77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77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7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7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7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7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7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7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7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7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8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8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78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78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78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78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78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78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8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8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8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8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8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8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8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8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78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78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78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78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78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78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78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6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9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79" descr="A picture containing icon  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9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9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9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9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9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9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9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9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9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79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79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79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79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79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79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79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79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80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80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80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80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80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80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8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8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8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8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80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80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80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80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80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80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8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8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8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8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8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81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81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81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81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81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81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8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8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8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8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81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81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81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81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81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81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8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8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8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8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8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82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82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82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82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82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82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82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82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82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82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8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82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82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82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82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82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83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8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8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8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8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8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83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83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83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83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83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83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8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8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8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8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8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8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8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8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8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8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83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83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83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83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83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8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84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84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84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84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84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84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84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84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84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84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84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84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84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84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84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84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84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8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84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84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84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8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84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84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84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84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84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84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8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8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8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84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8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84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8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8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84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8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84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84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8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84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84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84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84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84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84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8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8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8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8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8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8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8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8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8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8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8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6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8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86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86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86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8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7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8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87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87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87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87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8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8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8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8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88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8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9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8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9"/>
          <p:cNvGrpSpPr/>
          <p:nvPr/>
        </p:nvGrpSpPr>
        <p:grpSpPr>
          <a:xfrm>
            <a:off x="1403060" y="1183590"/>
            <a:ext cx="6337881" cy="1513800"/>
            <a:chOff x="1492092" y="1002130"/>
            <a:chExt cx="6337881" cy="1513800"/>
          </a:xfrm>
        </p:grpSpPr>
        <p:cxnSp>
          <p:nvCxnSpPr>
            <p:cNvPr id="1496" name="Google Shape;1496;p89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89"/>
            <p:cNvSpPr txBox="1"/>
            <p:nvPr/>
          </p:nvSpPr>
          <p:spPr>
            <a:xfrm>
              <a:off x="4302597" y="1002130"/>
              <a:ext cx="716871" cy="1513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9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9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9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9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90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90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90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90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90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90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90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90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90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9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9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91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91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91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91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91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91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91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91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9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9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92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92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92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92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92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92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92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92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9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9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93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93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93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93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93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93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93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93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93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93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93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93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93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93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93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93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9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94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94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94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94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94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94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94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94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94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94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94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94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94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94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94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94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94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95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95" descr="Surface chart  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95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95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95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95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95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95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95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95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95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95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95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95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95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95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95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96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9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96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96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96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7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97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97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97" descr="Shap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97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97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97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97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8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8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8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98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98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8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8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98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99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9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99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9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9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00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100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100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100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100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100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100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100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01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01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01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101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101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101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2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0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0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10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102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10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103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03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103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103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103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104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04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104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104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104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05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105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05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05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05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105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106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6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06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107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107" descr="Graphical user interface  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07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107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107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107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107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107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107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108" descr="Shape  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8" descr="A picture containing text, vector graphics, toy, doll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8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"/>
          <p:cNvSpPr txBox="1">
            <a:spLocks noGrp="1"/>
          </p:cNvSpPr>
          <p:nvPr>
            <p:ph type="body" idx="1"/>
          </p:nvPr>
        </p:nvSpPr>
        <p:spPr>
          <a:xfrm>
            <a:off x="270780" y="2459976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“Grocery Delivery Website”</a:t>
            </a:r>
            <a:endParaRPr dirty="0"/>
          </a:p>
        </p:txBody>
      </p:sp>
      <p:sp>
        <p:nvSpPr>
          <p:cNvPr id="1833" name="Google Shape;1833;p1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- 4</a:t>
            </a:r>
            <a:endParaRPr dirty="0"/>
          </a:p>
        </p:txBody>
      </p:sp>
      <p:pic>
        <p:nvPicPr>
          <p:cNvPr id="1834" name="Google Shape;1834;p1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3577066" y="2012100"/>
            <a:ext cx="5566933" cy="31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"/>
          <p:cNvSpPr txBox="1">
            <a:spLocks noGrp="1"/>
          </p:cNvSpPr>
          <p:nvPr>
            <p:ph type="title"/>
          </p:nvPr>
        </p:nvSpPr>
        <p:spPr>
          <a:xfrm flipH="1">
            <a:off x="144710" y="790063"/>
            <a:ext cx="3421450" cy="43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Grocery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"/>
          <p:cNvSpPr txBox="1">
            <a:spLocks noGrp="1"/>
          </p:cNvSpPr>
          <p:nvPr>
            <p:ph type="body" idx="1"/>
          </p:nvPr>
        </p:nvSpPr>
        <p:spPr>
          <a:xfrm>
            <a:off x="78035" y="1137383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The Online Grocery Delivery Website project aims to revolutionize the way consumers shop for groceries by providing a convenient and efficient online platform for ordering and delivering groceries.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"/>
          <p:cNvGraphicFramePr/>
          <p:nvPr>
            <p:extLst>
              <p:ext uri="{D42A27DB-BD31-4B8C-83A1-F6EECF244321}">
                <p14:modId xmlns:p14="http://schemas.microsoft.com/office/powerpoint/2010/main" val="3190560846"/>
              </p:ext>
            </p:extLst>
          </p:nvPr>
        </p:nvGraphicFramePr>
        <p:xfrm>
          <a:off x="68510" y="2041021"/>
          <a:ext cx="4573600" cy="2507625"/>
        </p:xfrm>
        <a:graphic>
          <a:graphicData uri="http://schemas.openxmlformats.org/drawingml/2006/table">
            <a:tbl>
              <a:tblPr>
                <a:noFill/>
                <a:tableStyleId>{8A06CE47-E566-4EB7-B9EB-A16CE91EE2E7}</a:tableStyleId>
              </a:tblPr>
              <a:tblGrid>
                <a:gridCol w="185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au721220104002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    </a:t>
                      </a:r>
                      <a:r>
                        <a:rPr lang="en-US" sz="1400" u="none" strike="noStrike" cap="none" dirty="0" err="1">
                          <a:solidFill>
                            <a:srgbClr val="FFFFFF"/>
                          </a:solidFill>
                        </a:rPr>
                        <a:t>Anburaj</a:t>
                      </a: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 G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CD1_8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au721220104030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      Prakash G 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CD1_8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au721220104031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      Praveen P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CD1_8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</a:rPr>
                        <a:t>au721220104061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      Vimal R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FFFF"/>
                          </a:solidFill>
                        </a:rPr>
                        <a:t>CD1_8</a:t>
                      </a:r>
                      <a:endParaRPr sz="14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3"/>
          <p:cNvSpPr txBox="1">
            <a:spLocks noGrp="1"/>
          </p:cNvSpPr>
          <p:nvPr>
            <p:ph type="body" idx="1"/>
          </p:nvPr>
        </p:nvSpPr>
        <p:spPr>
          <a:xfrm>
            <a:off x="548550" y="11616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i="0" u="none" strike="noStrike" cap="none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Create back end using Java 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U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pload this task in GitHub  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dd repository link in your task-4 PPT</a:t>
            </a:r>
            <a:endParaRPr sz="14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9" name="Google Shape;1849;p3"/>
          <p:cNvSpPr txBox="1"/>
          <p:nvPr/>
        </p:nvSpPr>
        <p:spPr>
          <a:xfrm>
            <a:off x="778724" y="3633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1" name="Google Shape;1851;p3"/>
          <p:cNvSpPr txBox="1"/>
          <p:nvPr/>
        </p:nvSpPr>
        <p:spPr>
          <a:xfrm>
            <a:off x="445779" y="665746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– 4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3"/>
          <p:cNvSpPr txBox="1"/>
          <p:nvPr/>
        </p:nvSpPr>
        <p:spPr>
          <a:xfrm>
            <a:off x="699013" y="317364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 dirty="0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3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6134100" y="3419474"/>
            <a:ext cx="3009899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4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p4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p4"/>
          <p:cNvSpPr txBox="1"/>
          <p:nvPr/>
        </p:nvSpPr>
        <p:spPr>
          <a:xfrm>
            <a:off x="445778" y="269031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p4"/>
          <p:cNvSpPr txBox="1"/>
          <p:nvPr/>
        </p:nvSpPr>
        <p:spPr>
          <a:xfrm>
            <a:off x="886327" y="901428"/>
            <a:ext cx="6973162" cy="39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Front-End Development: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HTML, CSS, JavaScript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2" name="Google Shape;1862;p4"/>
          <p:cNvSpPr txBox="1"/>
          <p:nvPr/>
        </p:nvSpPr>
        <p:spPr>
          <a:xfrm>
            <a:off x="890604" y="1297669"/>
            <a:ext cx="5428375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Python,Java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4"/>
          <p:cNvSpPr txBox="1"/>
          <p:nvPr/>
        </p:nvSpPr>
        <p:spPr>
          <a:xfrm>
            <a:off x="687681" y="3008910"/>
            <a:ext cx="81762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0513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involves the development of a comprehensive grocery delivery website that aims to provide a convenient and efficient solution for customers to purchase groceries online and have them delivered to their doorstep.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0513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goals are to enhance the customer experience, optimize supply chain management, and establish a reliable and scalable grocery delivery service that aligns with evolving consumer preferences and market demands.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5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5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5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5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5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5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5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p5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p5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p5"/>
          <p:cNvSpPr txBox="1"/>
          <p:nvPr/>
        </p:nvSpPr>
        <p:spPr>
          <a:xfrm>
            <a:off x="193300" y="125175"/>
            <a:ext cx="3126300" cy="89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6"/>
          <p:cNvSpPr txBox="1"/>
          <p:nvPr/>
        </p:nvSpPr>
        <p:spPr>
          <a:xfrm>
            <a:off x="1290309" y="945617"/>
            <a:ext cx="723997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7663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itchFamily="34" charset="0"/>
              <a:buChar char="•"/>
            </a:pPr>
            <a:b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5FAFDD-31BF-E642-BC3A-47846EA18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4" y="488006"/>
            <a:ext cx="3686175" cy="19480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22D1D2-9FC0-5128-99FE-FCAF32AEA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2" y="488006"/>
            <a:ext cx="4029073" cy="2019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A2F033-B4A5-10BE-E286-9846756F5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44" y="2707481"/>
            <a:ext cx="3686175" cy="17588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848DAA-17CF-C90C-9731-0F189B3CE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2" y="2707481"/>
            <a:ext cx="4029073" cy="17588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B743B-5292-B805-E8D5-D1633A2AA57D}"/>
              </a:ext>
            </a:extLst>
          </p:cNvPr>
          <p:cNvSpPr txBox="1"/>
          <p:nvPr/>
        </p:nvSpPr>
        <p:spPr>
          <a:xfrm>
            <a:off x="3986211" y="2114550"/>
            <a:ext cx="318611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https://github.com/Praveen-20csa31/Task4_Backend</a:t>
            </a:r>
          </a:p>
          <a:p>
            <a:endParaRPr lang="en-IN" sz="1000" dirty="0"/>
          </a:p>
          <a:p>
            <a:r>
              <a:rPr lang="en-IN" sz="1000" dirty="0"/>
              <a:t>https://github.com/vimal50331/Task-4-Backend</a:t>
            </a:r>
          </a:p>
          <a:p>
            <a:endParaRPr lang="en-IN" sz="1000" dirty="0"/>
          </a:p>
          <a:p>
            <a:r>
              <a:rPr lang="en-IN" sz="1000" dirty="0"/>
              <a:t>https://github.com/Prakash-20csa30/Task4-Backend</a:t>
            </a:r>
          </a:p>
          <a:p>
            <a:endParaRPr lang="en-IN" sz="1000" dirty="0"/>
          </a:p>
          <a:p>
            <a:r>
              <a:rPr lang="en-IN" sz="1000" dirty="0"/>
              <a:t>https://github.com/anburajg007/Task4-Backend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" name="Google Shape;189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281</Words>
  <Application>Microsoft Office PowerPoint</Application>
  <PresentationFormat>On-screen Show (16:9)</PresentationFormat>
  <Paragraphs>51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EB Garamond</vt:lpstr>
      <vt:lpstr>Times New Roman</vt:lpstr>
      <vt:lpstr>Public Sans</vt:lpstr>
      <vt:lpstr>EB Garamond Medium</vt:lpstr>
      <vt:lpstr>Arial</vt:lpstr>
      <vt:lpstr>Arial</vt:lpstr>
      <vt:lpstr>Noto Sans Symbols</vt:lpstr>
      <vt:lpstr>Calibri</vt:lpstr>
      <vt:lpstr>Simple Light</vt:lpstr>
      <vt:lpstr>PowerPoint Presentation</vt:lpstr>
      <vt:lpstr>Grocery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Sree harish suyambumani</cp:lastModifiedBy>
  <cp:revision>15</cp:revision>
  <dcterms:created xsi:type="dcterms:W3CDTF">2020-08-12T02:21:46Z</dcterms:created>
  <dcterms:modified xsi:type="dcterms:W3CDTF">2023-11-15T06:42:49Z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663cf86d027147f7ab37ba75bd9bd780</vt:lpwstr>
  </property>
</Properties>
</file>